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95477"/>
  </p:normalViewPr>
  <p:slideViewPr>
    <p:cSldViewPr snapToGrid="0" snapToObjects="1">
      <p:cViewPr varScale="1">
        <p:scale>
          <a:sx n="98" d="100"/>
          <a:sy n="98" d="100"/>
        </p:scale>
        <p:origin x="456" y="18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8/20/22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8/20/22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8/20/22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8/20/22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8/20/22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8/20/22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8/20/22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8/20/22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8/20/22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5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10022761" y="215772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239307" y="161435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  <a:blipFill>
                <a:blip r:embed="rId2"/>
                <a:stretch>
                  <a:fillRect l="-452" t="-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06897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6667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09677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4902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29630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D447D5-BA4B-BBBA-EE80-4BC3FCD9C29E}"/>
              </a:ext>
            </a:extLst>
          </p:cNvPr>
          <p:cNvGrpSpPr/>
          <p:nvPr/>
        </p:nvGrpSpPr>
        <p:grpSpPr>
          <a:xfrm>
            <a:off x="8171219" y="1833042"/>
            <a:ext cx="3609112" cy="1649194"/>
            <a:chOff x="8171219" y="1833042"/>
            <a:chExt cx="3609112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9733597" y="1901713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7917" y="2415436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9531" y="2415436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75003" y="242632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5728" y="3177436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9185" y="2345761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8332325" y="2428264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4910" y="2433452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53938" y="204532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645" y="242486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96572" y="2345761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6486" y="2356643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6215" y="3133893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9024" y="3059869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5531" y="3112123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blipFill>
                  <a:blip r:embed="rId9"/>
                  <a:stretch>
                    <a:fillRect r="-63889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0960" y="3101237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10960" y="3009796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AB159175-FED2-1E87-B94A-C4EB848DC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3270" y="2354360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F1B9677-D2B7-4233-539E-CBFDD57D59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DB1B6FFA-072F-43EC-EAA6-AB3EFB9AFA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6" name="Group 13">
              <a:extLst>
                <a:ext uri="{FF2B5EF4-FFF2-40B4-BE49-F238E27FC236}">
                  <a16:creationId xmlns:a16="http://schemas.microsoft.com/office/drawing/2014/main" id="{7F00014C-C49E-190E-7DD1-3F6FF4F448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65930" y="2354360"/>
              <a:ext cx="152400" cy="152400"/>
              <a:chOff x="1344" y="2064"/>
              <a:chExt cx="192" cy="192"/>
            </a:xfrm>
          </p:grpSpPr>
          <p:sp>
            <p:nvSpPr>
              <p:cNvPr id="87" name="Oval 14">
                <a:extLst>
                  <a:ext uri="{FF2B5EF4-FFF2-40B4-BE49-F238E27FC236}">
                    <a16:creationId xmlns:a16="http://schemas.microsoft.com/office/drawing/2014/main" id="{14B7439F-BBAC-11B1-EC2C-013202C0BB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7C73018C-7B57-C786-20B6-E0915E4380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965FAD8F-F778-267F-5DFA-FC2A4B92B1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73549" y="2354076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D2744696-F0E8-C3CC-6298-C2F454BEE3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653257E4-11F3-0B38-C1DC-EDCBB372AD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E48E03-24B7-61F8-3BEC-EE92F661A1BA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610997" y="2460588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353" y="4246871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589276" y="3639080"/>
              <a:ext cx="909966" cy="662702"/>
              <a:chOff x="4764938" y="2702223"/>
              <a:chExt cx="909966" cy="66270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426941" y="2774887"/>
                <a:ext cx="247963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7422" y="2883894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0016" y="299965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2359" y="3339925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6136" y="3617092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289" y="4428709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6588" y="374919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08350" y="3342127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997" y="3617092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1354" y="3613685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3054419" y="3229940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692187" y="3807002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514926" y="312597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914733" y="316653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1095114" y="404309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386" y="4420063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69686" y="3740550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782513" y="389502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2169883" y="2460588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67" name="Group 13">
              <a:extLst>
                <a:ext uri="{FF2B5EF4-FFF2-40B4-BE49-F238E27FC236}">
                  <a16:creationId xmlns:a16="http://schemas.microsoft.com/office/drawing/2014/main" id="{17557A5C-E9D4-BD4A-43A5-19FD6F5BD5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0163" y="3622392"/>
              <a:ext cx="245263" cy="174811"/>
              <a:chOff x="1344" y="2016"/>
              <a:chExt cx="336" cy="240"/>
            </a:xfrm>
          </p:grpSpPr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ADE117F8-9A76-0069-3F2B-B81F1645A4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D9A85EFC-C507-8359-6C8D-C94B6F908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5999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7460</TotalTime>
  <Words>12804</Words>
  <Application>Microsoft Macintosh PowerPoint</Application>
  <PresentationFormat>Widescreen</PresentationFormat>
  <Paragraphs>2229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1032</cp:revision>
  <cp:lastPrinted>2022-02-06T20:22:05Z</cp:lastPrinted>
  <dcterms:created xsi:type="dcterms:W3CDTF">2021-07-06T18:24:07Z</dcterms:created>
  <dcterms:modified xsi:type="dcterms:W3CDTF">2022-08-21T00:29:22Z</dcterms:modified>
  <cp:category/>
</cp:coreProperties>
</file>